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3"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A9C0E6-8FF6-4AE6-9CC7-63C7617C0209}" v="4" dt="2021-04-20T15:31:03.9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606" autoAdjust="0"/>
  </p:normalViewPr>
  <p:slideViewPr>
    <p:cSldViewPr snapToGrid="0">
      <p:cViewPr varScale="1">
        <p:scale>
          <a:sx n="96" d="100"/>
          <a:sy n="96" d="100"/>
        </p:scale>
        <p:origin x="11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s, Zach" userId="S::zach.simons@kimley-horn.com::3a5217f5-eaac-4f0f-b23c-aa59983becee" providerId="AD" clId="Web-{5FDBBE9F-F058-B000-FBB1-5B370763B9BB}"/>
    <pc:docChg chg="modSld">
      <pc:chgData name="Simons, Zach" userId="S::zach.simons@kimley-horn.com::3a5217f5-eaac-4f0f-b23c-aa59983becee" providerId="AD" clId="Web-{5FDBBE9F-F058-B000-FBB1-5B370763B9BB}" dt="2021-04-16T16:41:50.230" v="329"/>
      <pc:docMkLst>
        <pc:docMk/>
      </pc:docMkLst>
      <pc:sldChg chg="delSp modSp modNotes">
        <pc:chgData name="Simons, Zach" userId="S::zach.simons@kimley-horn.com::3a5217f5-eaac-4f0f-b23c-aa59983becee" providerId="AD" clId="Web-{5FDBBE9F-F058-B000-FBB1-5B370763B9BB}" dt="2021-04-16T16:36:07.800" v="35"/>
        <pc:sldMkLst>
          <pc:docMk/>
          <pc:sldMk cId="3309063412" sldId="503"/>
        </pc:sldMkLst>
        <pc:spChg chg="del">
          <ac:chgData name="Simons, Zach" userId="S::zach.simons@kimley-horn.com::3a5217f5-eaac-4f0f-b23c-aa59983becee" providerId="AD" clId="Web-{5FDBBE9F-F058-B000-FBB1-5B370763B9BB}" dt="2021-04-16T16:35:28.156" v="13"/>
          <ac:spMkLst>
            <pc:docMk/>
            <pc:sldMk cId="3309063412" sldId="503"/>
            <ac:spMk id="6" creationId="{7027257B-4FDA-4D5E-B242-50F7A10EADD1}"/>
          </ac:spMkLst>
        </pc:spChg>
        <pc:graphicFrameChg chg="mod modGraphic">
          <ac:chgData name="Simons, Zach" userId="S::zach.simons@kimley-horn.com::3a5217f5-eaac-4f0f-b23c-aa59983becee" providerId="AD" clId="Web-{5FDBBE9F-F058-B000-FBB1-5B370763B9BB}" dt="2021-04-16T16:36:07.800" v="35"/>
          <ac:graphicFrameMkLst>
            <pc:docMk/>
            <pc:sldMk cId="3309063412" sldId="503"/>
            <ac:graphicFrameMk id="11" creationId="{6C56D1D6-488A-4DEE-9C76-04F8A27EB7CE}"/>
          </ac:graphicFrameMkLst>
        </pc:graphicFrameChg>
        <pc:picChg chg="mod">
          <ac:chgData name="Simons, Zach" userId="S::zach.simons@kimley-horn.com::3a5217f5-eaac-4f0f-b23c-aa59983becee" providerId="AD" clId="Web-{5FDBBE9F-F058-B000-FBB1-5B370763B9BB}" dt="2021-04-16T16:35:38.532" v="15" actId="1076"/>
          <ac:picMkLst>
            <pc:docMk/>
            <pc:sldMk cId="3309063412" sldId="503"/>
            <ac:picMk id="8" creationId="{F8F27182-7EFD-4D81-A5E7-E5E2B2A55D38}"/>
          </ac:picMkLst>
        </pc:picChg>
      </pc:sldChg>
      <pc:sldChg chg="delSp modSp modNotes">
        <pc:chgData name="Simons, Zach" userId="S::zach.simons@kimley-horn.com::3a5217f5-eaac-4f0f-b23c-aa59983becee" providerId="AD" clId="Web-{5FDBBE9F-F058-B000-FBB1-5B370763B9BB}" dt="2021-04-16T16:38:11.262" v="140"/>
        <pc:sldMkLst>
          <pc:docMk/>
          <pc:sldMk cId="4020193246" sldId="504"/>
        </pc:sldMkLst>
        <pc:spChg chg="del">
          <ac:chgData name="Simons, Zach" userId="S::zach.simons@kimley-horn.com::3a5217f5-eaac-4f0f-b23c-aa59983becee" providerId="AD" clId="Web-{5FDBBE9F-F058-B000-FBB1-5B370763B9BB}" dt="2021-04-16T16:36:28.786" v="49"/>
          <ac:spMkLst>
            <pc:docMk/>
            <pc:sldMk cId="4020193246" sldId="504"/>
            <ac:spMk id="13" creationId="{7C7FFC2C-F58B-47EB-A1E1-BAECCAC1B2D6}"/>
          </ac:spMkLst>
        </pc:spChg>
        <pc:graphicFrameChg chg="mod modGraphic">
          <ac:chgData name="Simons, Zach" userId="S::zach.simons@kimley-horn.com::3a5217f5-eaac-4f0f-b23c-aa59983becee" providerId="AD" clId="Web-{5FDBBE9F-F058-B000-FBB1-5B370763B9BB}" dt="2021-04-16T16:38:11.262" v="140"/>
          <ac:graphicFrameMkLst>
            <pc:docMk/>
            <pc:sldMk cId="4020193246" sldId="504"/>
            <ac:graphicFrameMk id="15" creationId="{0A1B2E9B-FDFF-4E1D-9D3B-379C0132C634}"/>
          </ac:graphicFrameMkLst>
        </pc:graphicFrameChg>
        <pc:picChg chg="mod">
          <ac:chgData name="Simons, Zach" userId="S::zach.simons@kimley-horn.com::3a5217f5-eaac-4f0f-b23c-aa59983becee" providerId="AD" clId="Web-{5FDBBE9F-F058-B000-FBB1-5B370763B9BB}" dt="2021-04-16T16:36:46.693" v="59" actId="1076"/>
          <ac:picMkLst>
            <pc:docMk/>
            <pc:sldMk cId="4020193246" sldId="504"/>
            <ac:picMk id="7" creationId="{EDD78377-E551-4DBB-BD2C-D63A8DA474F9}"/>
          </ac:picMkLst>
        </pc:picChg>
      </pc:sldChg>
      <pc:sldChg chg="delSp modSp modNotes">
        <pc:chgData name="Simons, Zach" userId="S::zach.simons@kimley-horn.com::3a5217f5-eaac-4f0f-b23c-aa59983becee" providerId="AD" clId="Web-{5FDBBE9F-F058-B000-FBB1-5B370763B9BB}" dt="2021-04-16T16:40:06.160" v="236"/>
        <pc:sldMkLst>
          <pc:docMk/>
          <pc:sldMk cId="902281997" sldId="505"/>
        </pc:sldMkLst>
        <pc:spChg chg="del">
          <ac:chgData name="Simons, Zach" userId="S::zach.simons@kimley-horn.com::3a5217f5-eaac-4f0f-b23c-aa59983becee" providerId="AD" clId="Web-{5FDBBE9F-F058-B000-FBB1-5B370763B9BB}" dt="2021-04-16T16:38:36.498" v="153"/>
          <ac:spMkLst>
            <pc:docMk/>
            <pc:sldMk cId="902281997" sldId="505"/>
            <ac:spMk id="12" creationId="{EDA7E727-9C9E-4D55-9990-8176FBF51CA0}"/>
          </ac:spMkLst>
        </pc:spChg>
        <pc:graphicFrameChg chg="mod modGraphic">
          <ac:chgData name="Simons, Zach" userId="S::zach.simons@kimley-horn.com::3a5217f5-eaac-4f0f-b23c-aa59983becee" providerId="AD" clId="Web-{5FDBBE9F-F058-B000-FBB1-5B370763B9BB}" dt="2021-04-16T16:40:06.160" v="236"/>
          <ac:graphicFrameMkLst>
            <pc:docMk/>
            <pc:sldMk cId="902281997" sldId="505"/>
            <ac:graphicFrameMk id="11" creationId="{9F149903-9EB5-4E54-9AC5-7F449BB7E1D0}"/>
          </ac:graphicFrameMkLst>
        </pc:graphicFrameChg>
        <pc:picChg chg="mod">
          <ac:chgData name="Simons, Zach" userId="S::zach.simons@kimley-horn.com::3a5217f5-eaac-4f0f-b23c-aa59983becee" providerId="AD" clId="Web-{5FDBBE9F-F058-B000-FBB1-5B370763B9BB}" dt="2021-04-16T16:38:44.373" v="155" actId="1076"/>
          <ac:picMkLst>
            <pc:docMk/>
            <pc:sldMk cId="902281997" sldId="505"/>
            <ac:picMk id="8" creationId="{A4DABAFC-FD06-4539-A971-3669E48D98B1}"/>
          </ac:picMkLst>
        </pc:picChg>
      </pc:sldChg>
      <pc:sldChg chg="delSp modSp modNotes">
        <pc:chgData name="Simons, Zach" userId="S::zach.simons@kimley-horn.com::3a5217f5-eaac-4f0f-b23c-aa59983becee" providerId="AD" clId="Web-{5FDBBE9F-F058-B000-FBB1-5B370763B9BB}" dt="2021-04-16T16:41:50.230" v="329"/>
        <pc:sldMkLst>
          <pc:docMk/>
          <pc:sldMk cId="4219494486" sldId="506"/>
        </pc:sldMkLst>
        <pc:spChg chg="del">
          <ac:chgData name="Simons, Zach" userId="S::zach.simons@kimley-horn.com::3a5217f5-eaac-4f0f-b23c-aa59983becee" providerId="AD" clId="Web-{5FDBBE9F-F058-B000-FBB1-5B370763B9BB}" dt="2021-04-16T16:40:33.818" v="256"/>
          <ac:spMkLst>
            <pc:docMk/>
            <pc:sldMk cId="4219494486" sldId="506"/>
            <ac:spMk id="12" creationId="{7F681DB6-4BFB-441E-BB96-7BED17AB88F6}"/>
          </ac:spMkLst>
        </pc:spChg>
        <pc:graphicFrameChg chg="mod modGraphic">
          <ac:chgData name="Simons, Zach" userId="S::zach.simons@kimley-horn.com::3a5217f5-eaac-4f0f-b23c-aa59983becee" providerId="AD" clId="Web-{5FDBBE9F-F058-B000-FBB1-5B370763B9BB}" dt="2021-04-16T16:41:50.230" v="329"/>
          <ac:graphicFrameMkLst>
            <pc:docMk/>
            <pc:sldMk cId="4219494486" sldId="506"/>
            <ac:graphicFrameMk id="11" creationId="{88A98626-2E13-4D69-8063-8BDF69CCE72D}"/>
          </ac:graphicFrameMkLst>
        </pc:graphicFrameChg>
        <pc:picChg chg="mod">
          <ac:chgData name="Simons, Zach" userId="S::zach.simons@kimley-horn.com::3a5217f5-eaac-4f0f-b23c-aa59983becee" providerId="AD" clId="Web-{5FDBBE9F-F058-B000-FBB1-5B370763B9BB}" dt="2021-04-16T16:40:40.772" v="258" actId="1076"/>
          <ac:picMkLst>
            <pc:docMk/>
            <pc:sldMk cId="4219494486" sldId="506"/>
            <ac:picMk id="7" creationId="{0FC59644-6B21-4290-9F72-449230ADAF0C}"/>
          </ac:picMkLst>
        </pc:picChg>
      </pc:sldChg>
    </pc:docChg>
  </pc:docChgLst>
  <pc:docChgLst>
    <pc:chgData name="Filaroski, Taylor" userId="808e8b38-dcd7-4790-8255-e9ab0a59a131" providerId="ADAL" clId="{4EA9C0E6-8FF6-4AE6-9CC7-63C7617C0209}"/>
    <pc:docChg chg="modSld">
      <pc:chgData name="Filaroski, Taylor" userId="808e8b38-dcd7-4790-8255-e9ab0a59a131" providerId="ADAL" clId="{4EA9C0E6-8FF6-4AE6-9CC7-63C7617C0209}" dt="2021-04-20T15:31:23.083" v="76" actId="6549"/>
      <pc:docMkLst>
        <pc:docMk/>
      </pc:docMkLst>
      <pc:sldChg chg="modSp mod">
        <pc:chgData name="Filaroski, Taylor" userId="808e8b38-dcd7-4790-8255-e9ab0a59a131" providerId="ADAL" clId="{4EA9C0E6-8FF6-4AE6-9CC7-63C7617C0209}" dt="2021-04-20T15:30:20.682" v="11" actId="20577"/>
        <pc:sldMkLst>
          <pc:docMk/>
          <pc:sldMk cId="4020193246" sldId="504"/>
        </pc:sldMkLst>
        <pc:graphicFrameChg chg="modGraphic">
          <ac:chgData name="Filaroski, Taylor" userId="808e8b38-dcd7-4790-8255-e9ab0a59a131" providerId="ADAL" clId="{4EA9C0E6-8FF6-4AE6-9CC7-63C7617C0209}" dt="2021-04-20T15:30:20.682" v="11" actId="20577"/>
          <ac:graphicFrameMkLst>
            <pc:docMk/>
            <pc:sldMk cId="4020193246" sldId="504"/>
            <ac:graphicFrameMk id="15" creationId="{0A1B2E9B-FDFF-4E1D-9D3B-379C0132C634}"/>
          </ac:graphicFrameMkLst>
        </pc:graphicFrameChg>
      </pc:sldChg>
      <pc:sldChg chg="modSp mod modNotesTx">
        <pc:chgData name="Filaroski, Taylor" userId="808e8b38-dcd7-4790-8255-e9ab0a59a131" providerId="ADAL" clId="{4EA9C0E6-8FF6-4AE6-9CC7-63C7617C0209}" dt="2021-04-20T15:31:01.787" v="53" actId="6549"/>
        <pc:sldMkLst>
          <pc:docMk/>
          <pc:sldMk cId="902281997" sldId="505"/>
        </pc:sldMkLst>
        <pc:graphicFrameChg chg="modGraphic">
          <ac:chgData name="Filaroski, Taylor" userId="808e8b38-dcd7-4790-8255-e9ab0a59a131" providerId="ADAL" clId="{4EA9C0E6-8FF6-4AE6-9CC7-63C7617C0209}" dt="2021-04-20T15:30:52.842" v="52" actId="20577"/>
          <ac:graphicFrameMkLst>
            <pc:docMk/>
            <pc:sldMk cId="902281997" sldId="505"/>
            <ac:graphicFrameMk id="11" creationId="{9F149903-9EB5-4E54-9AC5-7F449BB7E1D0}"/>
          </ac:graphicFrameMkLst>
        </pc:graphicFrameChg>
      </pc:sldChg>
      <pc:sldChg chg="modSp mod">
        <pc:chgData name="Filaroski, Taylor" userId="808e8b38-dcd7-4790-8255-e9ab0a59a131" providerId="ADAL" clId="{4EA9C0E6-8FF6-4AE6-9CC7-63C7617C0209}" dt="2021-04-20T15:31:23.083" v="76" actId="6549"/>
        <pc:sldMkLst>
          <pc:docMk/>
          <pc:sldMk cId="4219494486" sldId="506"/>
        </pc:sldMkLst>
        <pc:graphicFrameChg chg="modGraphic">
          <ac:chgData name="Filaroski, Taylor" userId="808e8b38-dcd7-4790-8255-e9ab0a59a131" providerId="ADAL" clId="{4EA9C0E6-8FF6-4AE6-9CC7-63C7617C0209}" dt="2021-04-20T15:31:23.083" v="76" actId="6549"/>
          <ac:graphicFrameMkLst>
            <pc:docMk/>
            <pc:sldMk cId="4219494486" sldId="506"/>
            <ac:graphicFrameMk id="11" creationId="{88A98626-2E13-4D69-8063-8BDF69CCE72D}"/>
          </ac:graphicFrameMkLst>
        </pc:graphicFrameChg>
      </pc:sldChg>
    </pc:docChg>
  </pc:docChgLst>
  <pc:docChgLst>
    <pc:chgData name="Beem, Corinn" userId="c940195d-46ad-491a-b089-963483842aae" providerId="ADAL" clId="{F09D3DA8-E7C0-4E2A-81D0-126BEA19EFDB}"/>
    <pc:docChg chg="undo custSel delSld modSld">
      <pc:chgData name="Beem, Corinn" userId="c940195d-46ad-491a-b089-963483842aae" providerId="ADAL" clId="{F09D3DA8-E7C0-4E2A-81D0-126BEA19EFDB}" dt="2021-04-12T18:11:07.482" v="66" actId="20577"/>
      <pc:docMkLst>
        <pc:docMk/>
      </pc:docMkLst>
      <pc:sldChg chg="modSp modNotesTx">
        <pc:chgData name="Beem, Corinn" userId="c940195d-46ad-491a-b089-963483842aae" providerId="ADAL" clId="{F09D3DA8-E7C0-4E2A-81D0-126BEA19EFDB}" dt="2021-04-12T18:10:20.603" v="55" actId="20577"/>
        <pc:sldMkLst>
          <pc:docMk/>
          <pc:sldMk cId="3309063412" sldId="503"/>
        </pc:sldMkLst>
        <pc:spChg chg="mod">
          <ac:chgData name="Beem, Corinn" userId="c940195d-46ad-491a-b089-963483842aae" providerId="ADAL" clId="{F09D3DA8-E7C0-4E2A-81D0-126BEA19EFDB}" dt="2021-04-12T18:10:14.944" v="54"/>
          <ac:spMkLst>
            <pc:docMk/>
            <pc:sldMk cId="3309063412" sldId="503"/>
            <ac:spMk id="2" creationId="{B6B9F291-16BF-4C3F-83DE-B220C1AF1282}"/>
          </ac:spMkLst>
        </pc:spChg>
      </pc:sldChg>
      <pc:sldChg chg="modSp">
        <pc:chgData name="Beem, Corinn" userId="c940195d-46ad-491a-b089-963483842aae" providerId="ADAL" clId="{F09D3DA8-E7C0-4E2A-81D0-126BEA19EFDB}" dt="2021-04-12T18:10:28.561" v="56"/>
        <pc:sldMkLst>
          <pc:docMk/>
          <pc:sldMk cId="4020193246" sldId="504"/>
        </pc:sldMkLst>
        <pc:spChg chg="mod">
          <ac:chgData name="Beem, Corinn" userId="c940195d-46ad-491a-b089-963483842aae" providerId="ADAL" clId="{F09D3DA8-E7C0-4E2A-81D0-126BEA19EFDB}" dt="2021-04-12T18:10:28.561" v="56"/>
          <ac:spMkLst>
            <pc:docMk/>
            <pc:sldMk cId="4020193246" sldId="504"/>
            <ac:spMk id="2" creationId="{B6B9F291-16BF-4C3F-83DE-B220C1AF1282}"/>
          </ac:spMkLst>
        </pc:spChg>
      </pc:sldChg>
      <pc:sldChg chg="modSp">
        <pc:chgData name="Beem, Corinn" userId="c940195d-46ad-491a-b089-963483842aae" providerId="ADAL" clId="{F09D3DA8-E7C0-4E2A-81D0-126BEA19EFDB}" dt="2021-04-12T18:10:35.650" v="57"/>
        <pc:sldMkLst>
          <pc:docMk/>
          <pc:sldMk cId="902281997" sldId="505"/>
        </pc:sldMkLst>
        <pc:spChg chg="mod">
          <ac:chgData name="Beem, Corinn" userId="c940195d-46ad-491a-b089-963483842aae" providerId="ADAL" clId="{F09D3DA8-E7C0-4E2A-81D0-126BEA19EFDB}" dt="2021-04-12T18:10:35.650" v="57"/>
          <ac:spMkLst>
            <pc:docMk/>
            <pc:sldMk cId="902281997" sldId="505"/>
            <ac:spMk id="2" creationId="{B6B9F291-16BF-4C3F-83DE-B220C1AF1282}"/>
          </ac:spMkLst>
        </pc:spChg>
      </pc:sldChg>
      <pc:sldChg chg="modSp modNotesTx">
        <pc:chgData name="Beem, Corinn" userId="c940195d-46ad-491a-b089-963483842aae" providerId="ADAL" clId="{F09D3DA8-E7C0-4E2A-81D0-126BEA19EFDB}" dt="2021-04-12T18:10:50.322" v="61" actId="20577"/>
        <pc:sldMkLst>
          <pc:docMk/>
          <pc:sldMk cId="4219494486" sldId="506"/>
        </pc:sldMkLst>
        <pc:spChg chg="mod">
          <ac:chgData name="Beem, Corinn" userId="c940195d-46ad-491a-b089-963483842aae" providerId="ADAL" clId="{F09D3DA8-E7C0-4E2A-81D0-126BEA19EFDB}" dt="2021-04-12T18:10:38.738" v="58"/>
          <ac:spMkLst>
            <pc:docMk/>
            <pc:sldMk cId="4219494486" sldId="506"/>
            <ac:spMk id="2" creationId="{B6B9F291-16BF-4C3F-83DE-B220C1AF1282}"/>
          </ac:spMkLst>
        </pc:spChg>
      </pc:sldChg>
      <pc:sldChg chg="modSp">
        <pc:chgData name="Beem, Corinn" userId="c940195d-46ad-491a-b089-963483842aae" providerId="ADAL" clId="{F09D3DA8-E7C0-4E2A-81D0-126BEA19EFDB}" dt="2021-04-12T18:10:59.810" v="62"/>
        <pc:sldMkLst>
          <pc:docMk/>
          <pc:sldMk cId="3544745729" sldId="511"/>
        </pc:sldMkLst>
        <pc:spChg chg="mod">
          <ac:chgData name="Beem, Corinn" userId="c940195d-46ad-491a-b089-963483842aae" providerId="ADAL" clId="{F09D3DA8-E7C0-4E2A-81D0-126BEA19EFDB}" dt="2021-04-12T18:10:59.810" v="62"/>
          <ac:spMkLst>
            <pc:docMk/>
            <pc:sldMk cId="3544745729" sldId="511"/>
            <ac:spMk id="5" creationId="{3E532E98-B6B5-4ACC-BAF8-6B4F7E7C68E3}"/>
          </ac:spMkLst>
        </pc:spChg>
      </pc:sldChg>
      <pc:sldChg chg="modSp mod">
        <pc:chgData name="Beem, Corinn" userId="c940195d-46ad-491a-b089-963483842aae" providerId="ADAL" clId="{F09D3DA8-E7C0-4E2A-81D0-126BEA19EFDB}" dt="2021-04-12T18:11:07.482" v="66" actId="20577"/>
        <pc:sldMkLst>
          <pc:docMk/>
          <pc:sldMk cId="4189796286" sldId="513"/>
        </pc:sldMkLst>
        <pc:spChg chg="mod">
          <ac:chgData name="Beem, Corinn" userId="c940195d-46ad-491a-b089-963483842aae" providerId="ADAL" clId="{F09D3DA8-E7C0-4E2A-81D0-126BEA19EFDB}" dt="2021-04-12T18:11:07.482" v="66" actId="20577"/>
          <ac:spMkLst>
            <pc:docMk/>
            <pc:sldMk cId="4189796286" sldId="513"/>
            <ac:spMk id="6" creationId="{7ADE84E5-34FE-4C41-9602-1621F6B66961}"/>
          </ac:spMkLst>
        </pc:spChg>
      </pc:sldChg>
      <pc:sldChg chg="modSp">
        <pc:chgData name="Beem, Corinn" userId="c940195d-46ad-491a-b089-963483842aae" providerId="ADAL" clId="{F09D3DA8-E7C0-4E2A-81D0-126BEA19EFDB}" dt="2021-04-12T18:07:50.609" v="0"/>
        <pc:sldMkLst>
          <pc:docMk/>
          <pc:sldMk cId="4291394701" sldId="540"/>
        </pc:sldMkLst>
        <pc:spChg chg="mod">
          <ac:chgData name="Beem, Corinn" userId="c940195d-46ad-491a-b089-963483842aae" providerId="ADAL" clId="{F09D3DA8-E7C0-4E2A-81D0-126BEA19EFDB}" dt="2021-04-12T18:07:50.609" v="0"/>
          <ac:spMkLst>
            <pc:docMk/>
            <pc:sldMk cId="4291394701" sldId="540"/>
            <ac:spMk id="2" creationId="{D85898C7-A09F-41F6-AAC4-07C7EEEB728B}"/>
          </ac:spMkLst>
        </pc:spChg>
      </pc:sldChg>
      <pc:sldChg chg="modSp mod modNotesTx">
        <pc:chgData name="Beem, Corinn" userId="c940195d-46ad-491a-b089-963483842aae" providerId="ADAL" clId="{F09D3DA8-E7C0-4E2A-81D0-126BEA19EFDB}" dt="2021-04-12T18:09:51.883" v="53" actId="20577"/>
        <pc:sldMkLst>
          <pc:docMk/>
          <pc:sldMk cId="1503661817" sldId="558"/>
        </pc:sldMkLst>
        <pc:spChg chg="mod">
          <ac:chgData name="Beem, Corinn" userId="c940195d-46ad-491a-b089-963483842aae" providerId="ADAL" clId="{F09D3DA8-E7C0-4E2A-81D0-126BEA19EFDB}" dt="2021-04-12T18:08:34.955" v="4" actId="20577"/>
          <ac:spMkLst>
            <pc:docMk/>
            <pc:sldMk cId="1503661817" sldId="558"/>
            <ac:spMk id="2" creationId="{D4A1F4AB-06D3-41C7-A09F-523B103E846F}"/>
          </ac:spMkLst>
        </pc:spChg>
        <pc:spChg chg="mod">
          <ac:chgData name="Beem, Corinn" userId="c940195d-46ad-491a-b089-963483842aae" providerId="ADAL" clId="{F09D3DA8-E7C0-4E2A-81D0-126BEA19EFDB}" dt="2021-04-12T18:09:18.639" v="14" actId="6549"/>
          <ac:spMkLst>
            <pc:docMk/>
            <pc:sldMk cId="1503661817" sldId="558"/>
            <ac:spMk id="37" creationId="{D75644BC-53EB-4AF2-A3A5-26E88A22BB8C}"/>
          </ac:spMkLst>
        </pc:spChg>
        <pc:spChg chg="mod">
          <ac:chgData name="Beem, Corinn" userId="c940195d-46ad-491a-b089-963483842aae" providerId="ADAL" clId="{F09D3DA8-E7C0-4E2A-81D0-126BEA19EFDB}" dt="2021-04-12T18:09:21.454" v="18" actId="6549"/>
          <ac:spMkLst>
            <pc:docMk/>
            <pc:sldMk cId="1503661817" sldId="558"/>
            <ac:spMk id="38" creationId="{5A6BADBE-CE4A-4C98-A48D-9DBDD1BE71D5}"/>
          </ac:spMkLst>
        </pc:spChg>
        <pc:spChg chg="mod">
          <ac:chgData name="Beem, Corinn" userId="c940195d-46ad-491a-b089-963483842aae" providerId="ADAL" clId="{F09D3DA8-E7C0-4E2A-81D0-126BEA19EFDB}" dt="2021-04-12T18:09:24.463" v="22" actId="6549"/>
          <ac:spMkLst>
            <pc:docMk/>
            <pc:sldMk cId="1503661817" sldId="558"/>
            <ac:spMk id="39" creationId="{5249E791-5DF4-48F1-B804-0AF87B3ED6B2}"/>
          </ac:spMkLst>
        </pc:spChg>
        <pc:spChg chg="mod">
          <ac:chgData name="Beem, Corinn" userId="c940195d-46ad-491a-b089-963483842aae" providerId="ADAL" clId="{F09D3DA8-E7C0-4E2A-81D0-126BEA19EFDB}" dt="2021-04-12T18:09:28.129" v="29" actId="6549"/>
          <ac:spMkLst>
            <pc:docMk/>
            <pc:sldMk cId="1503661817" sldId="558"/>
            <ac:spMk id="40" creationId="{BABD2D6F-67C6-428E-9B6E-575730D25AB1}"/>
          </ac:spMkLst>
        </pc:spChg>
      </pc:sldChg>
      <pc:sldChg chg="addSp modSp mod">
        <pc:chgData name="Beem, Corinn" userId="c940195d-46ad-491a-b089-963483842aae" providerId="ADAL" clId="{F09D3DA8-E7C0-4E2A-81D0-126BEA19EFDB}" dt="2021-04-12T18:09:07.972" v="11" actId="14826"/>
        <pc:sldMkLst>
          <pc:docMk/>
          <pc:sldMk cId="2489502936" sldId="559"/>
        </pc:sldMkLst>
        <pc:spChg chg="mod">
          <ac:chgData name="Beem, Corinn" userId="c940195d-46ad-491a-b089-963483842aae" providerId="ADAL" clId="{F09D3DA8-E7C0-4E2A-81D0-126BEA19EFDB}" dt="2021-04-12T18:08:47.805" v="9" actId="20577"/>
          <ac:spMkLst>
            <pc:docMk/>
            <pc:sldMk cId="2489502936" sldId="559"/>
            <ac:spMk id="2" creationId="{D4A1F4AB-06D3-41C7-A09F-523B103E846F}"/>
          </ac:spMkLst>
        </pc:spChg>
        <pc:picChg chg="add mod">
          <ac:chgData name="Beem, Corinn" userId="c940195d-46ad-491a-b089-963483842aae" providerId="ADAL" clId="{F09D3DA8-E7C0-4E2A-81D0-126BEA19EFDB}" dt="2021-04-12T18:09:07.972" v="11" actId="14826"/>
          <ac:picMkLst>
            <pc:docMk/>
            <pc:sldMk cId="2489502936" sldId="559"/>
            <ac:picMk id="3" creationId="{57419661-AE95-4BEB-97B7-AD1DEAA26A13}"/>
          </ac:picMkLst>
        </pc:picChg>
      </pc:sldChg>
      <pc:sldChg chg="del">
        <pc:chgData name="Beem, Corinn" userId="c940195d-46ad-491a-b089-963483842aae" providerId="ADAL" clId="{F09D3DA8-E7C0-4E2A-81D0-126BEA19EFDB}" dt="2021-04-12T18:08:18.357" v="1" actId="47"/>
        <pc:sldMkLst>
          <pc:docMk/>
          <pc:sldMk cId="597215285" sldId="56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4/20/2021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3 created 100,549 jobs earning $6.1 billion in payroll, contributed $9.9 billion in value added, and generated a total economic output of $17.9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803570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Maury County Airport created 81 jobs earning $5.2 million in payroll, contributed $8.7 million in value added, and generated a total economic output of $13.9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following slides present the individual components of economic impacts of Maury County Airport. As this slide shows, Maury County Airport supports 81 total jobs generated by on-airport activity and out-of-state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Maury County Airport generates $5.2 million in payroll due to on-airport activity and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Maury County Airport contributes $8.7 million in value added.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Maury County Airport contributes $13.9 million in business revenue generated by on-airport activity and visitor spending. This metric encompasses payroll and valued added and thus represents the total economic output of Maury County Airport.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Maury County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3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100,549</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$6.1</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$9.9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$17.9</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193002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Maury County Airport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81</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$5.2</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$8.7</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$13.9</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Maury County Airport Is </a:t>
            </a:r>
            <a:br>
              <a:rPr lang="en-US" dirty="0"/>
            </a:br>
            <a:r>
              <a:rPr lang="en-US" dirty="0"/>
              <a:t>Just Local?</a:t>
            </a:r>
          </a:p>
        </p:txBody>
      </p:sp>
      <p:pic>
        <p:nvPicPr>
          <p:cNvPr id="3" name="Picture 2">
            <a:extLst>
              <a:ext uri="{FF2B5EF4-FFF2-40B4-BE49-F238E27FC236}">
                <a16:creationId xmlns:a16="http://schemas.microsoft.com/office/drawing/2014/main" id="{57419661-AE95-4BEB-97B7-AD1DEAA26A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26567" y="1705708"/>
            <a:ext cx="7639261" cy="4997085"/>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Maury County Airport</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460077" y="2714625"/>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549168881"/>
              </p:ext>
            </p:extLst>
          </p:nvPr>
        </p:nvGraphicFramePr>
        <p:xfrm>
          <a:off x="2230759" y="2555875"/>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47</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15</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20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defTabSz="914400">
                        <a:buNone/>
                      </a:pPr>
                      <a:r>
                        <a:rPr lang="en-US" sz="1600" b="1" i="0" u="none" strike="noStrike" kern="1200" dirty="0">
                          <a:solidFill>
                            <a:srgbClr val="000000"/>
                          </a:solidFill>
                          <a:effectLst/>
                          <a:latin typeface="Arial"/>
                          <a:ea typeface="+mn-ea"/>
                          <a:cs typeface="Arial"/>
                        </a:rPr>
                        <a:t>81</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2684720164"/>
              </p:ext>
            </p:extLst>
          </p:nvPr>
        </p:nvGraphicFramePr>
        <p:xfrm>
          <a:off x="2230759" y="2555875"/>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Payroll</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$3,100,000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$924,000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$1,200,000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$5,200,000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Maury County Airport</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69367" y="2883958"/>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Maury County Airport</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460077" y="2725208"/>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4284186602"/>
              </p:ext>
            </p:extLst>
          </p:nvPr>
        </p:nvGraphicFramePr>
        <p:xfrm>
          <a:off x="2230759" y="2481792"/>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$5,400,000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$1,400,000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$2,000,000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$8,700,000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1010924278"/>
              </p:ext>
            </p:extLst>
          </p:nvPr>
        </p:nvGraphicFramePr>
        <p:xfrm>
          <a:off x="2230759" y="2492375"/>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Income </a:t>
                      </a:r>
                      <a:br>
                        <a:rPr lang="en-US" sz="1800" b="1" i="0" u="none" strike="noStrike" dirty="0">
                          <a:solidFill>
                            <a:srgbClr val="FFFFFF"/>
                          </a:solidFill>
                          <a:effectLst/>
                          <a:latin typeface="Arial"/>
                          <a:cs typeface="Arial"/>
                        </a:rPr>
                      </a:br>
                      <a:r>
                        <a:rPr lang="en-US" sz="1800" b="1" i="0" u="none" strike="noStrike" dirty="0">
                          <a:solidFill>
                            <a:srgbClr val="FFFFFF"/>
                          </a:solidFill>
                          <a:effectLst/>
                          <a:latin typeface="Arial"/>
                          <a:cs typeface="Arial"/>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$8,100,000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$2,600,000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$3,200,000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$13,900,000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Maury County Airport</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534838" y="2725208"/>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Maury County Airport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MRC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781a52b0-d0f4-44f0-98bb-0d102f5fd161" ContentTypeId="0x0101" PreviousValue="false"/>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spe:Receivers xmlns:spe="http://schemas.microsoft.com/sharepoint/event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2.xml><?xml version="1.0" encoding="utf-8"?>
<ds:datastoreItem xmlns:ds="http://schemas.openxmlformats.org/officeDocument/2006/customXml" ds:itemID="{05D59F5E-271F-447C-A22D-15008E4D3D90}">
  <ds:schemaRefs>
    <ds:schemaRef ds:uri="http://purl.org/dc/dcmitype/"/>
    <ds:schemaRef ds:uri="http://purl.org/dc/terms/"/>
    <ds:schemaRef ds:uri="http://schemas.microsoft.com/office/2006/metadata/properties"/>
    <ds:schemaRef ds:uri="http://purl.org/dc/elements/1.1/"/>
    <ds:schemaRef ds:uri="b2e1dacc-c954-4408-aa44-64ef90b7ce3a"/>
    <ds:schemaRef ds:uri="c18e8617-fc0f-4dda-a87a-c0ec120ddf92"/>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52860726-b653-4eba-8fc1-cfbf91000526"/>
  </ds:schemaRefs>
</ds:datastoreItem>
</file>

<file path=customXml/itemProps3.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4.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5.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3324</Words>
  <Application>Microsoft Office PowerPoint</Application>
  <PresentationFormat>Widescreen</PresentationFormat>
  <Paragraphs>293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Maury County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3 Impacts</vt:lpstr>
      <vt:lpstr>TOTAL Maury County Airport Impacts</vt:lpstr>
      <vt:lpstr>Think Maury County Airport Is  Just Local?</vt:lpstr>
      <vt:lpstr>Maury County Airport Economic Impacts - Jobs</vt:lpstr>
      <vt:lpstr>Maury County Airport Economic Impacts – Payroll</vt:lpstr>
      <vt:lpstr>Maury County Airport Economic Impacts – Value Added</vt:lpstr>
      <vt:lpstr>Maury County Airport Economic Impacts – Business Revenue </vt:lpstr>
      <vt:lpstr>Tax Analysis</vt:lpstr>
      <vt:lpstr>Statewide Tax Impacts</vt:lpstr>
      <vt:lpstr>Additional  Aviation Benefits</vt:lpstr>
      <vt:lpstr>Case  Studies</vt:lpstr>
      <vt:lpstr>Maury County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Filaroski, Taylor</cp:lastModifiedBy>
  <cp:revision>61</cp:revision>
  <dcterms:created xsi:type="dcterms:W3CDTF">2021-03-17T12:38:10Z</dcterms:created>
  <dcterms:modified xsi:type="dcterms:W3CDTF">2021-04-20T15:31:27Z</dcterms:modified>
</cp:coreProperties>
</file>